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58" r:id="rId7"/>
    <p:sldId id="267" r:id="rId8"/>
    <p:sldId id="259" r:id="rId9"/>
    <p:sldId id="268" r:id="rId10"/>
    <p:sldId id="26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B9B5"/>
    <a:srgbClr val="8B9390"/>
    <a:srgbClr val="B8C4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3.jpg>
</file>

<file path=ppt/media/image4.png>
</file>

<file path=ppt/media/image5.png>
</file>

<file path=ppt/media/image6.png>
</file>

<file path=ppt/media/image7.jfi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5632B4-0AAC-4971-BB5C-579193740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5E6528-F2A9-45A8-A80D-69B5C49AF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CF4AD9-37A0-44CE-8D48-B0C7CD2C1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F5547E-3A88-400D-BAF1-E64273176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3FBD59-AB0F-4B91-87AB-8DFEA504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7270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1DB27C-96AD-4CED-87E6-9656A1EC1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94A7BCF-8BAE-4593-93ED-97E637957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A34AE9-07F8-4203-9A47-9F88CE362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C56AE1-6261-42EC-81B0-E1B384EC2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62207F-18ED-48F4-B34B-1B0939D17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200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32FF7B-989F-431C-A94F-A11D85834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89BB92-DBB0-4961-BCCF-AF5E9AD5F7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229D50-8A6D-4551-87AA-5C6EE16FB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37CA4C-EF30-44D9-8FCD-A89548B55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DB8C26-A76A-4E3E-B748-0A8A639AD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2385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58D6DF-276E-43C9-BD46-E861D35AC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77DD6A-ABB3-4222-9D0E-9EC5D0BD8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926D3C-E0B9-4043-887D-17FC46016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58EBE7-F6DD-4503-8219-EA05373DC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4FFFD4-E786-4526-B29F-2C85230D2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781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A967EF-D779-4336-BF98-07AA07282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F8DBC0-B6FC-496E-9D0F-A12474645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485A53-7265-4B08-A208-CF66068CF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19D208-CED6-47CC-952F-DEAA0C362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A3D3F7-EDC4-4ECD-A627-A6AA2188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827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58E3B4-23BA-4842-8E6B-5E9E7564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8C83C0-C9E4-41B0-AD13-2B7FCC4D44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F3FF83B-2E05-4D4E-8875-E09F3CAE5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AF2C8F-14D7-489A-A9E6-ADE8776C1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20E4BAE-FBE2-4F81-8CEB-21E372363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312263-04AF-4C9D-9D04-D871A5E3C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662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7A5805-CBFF-496E-96DF-604AB0094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A53BB1-29BA-4EE1-8B63-AB14536BC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2378E5-36DD-4C6E-9141-517E41047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3242C33-A0F8-41C6-B4EE-423A3FB7F5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E5F7AE6-6222-41B6-89D3-7C834151A6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E53B0A7-729A-4FD1-82A9-89ECC6F3F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F527A0A-F812-4AFC-A305-B2F57C570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E0150D8-6B6B-493A-A9B0-7C821DF5C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203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DA7489-2AAC-4F12-AB37-4C44C7F5E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4101EA7-FB2E-42BF-BCA4-285D053ED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24458-5719-4928-8AC2-8D49A1988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9F09E0-7AE2-4588-B163-E000BB459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934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14CE1D6-03F5-47EF-B544-4ACCE81CC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C68F5DD-6005-4721-8B39-4B626F54C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E873108-8116-48AE-8D4F-556BEA127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11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575E9-3FC5-457A-9D7D-A36A22A6B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CCCC5E-A8C7-4A79-8EB2-477BFCDD2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DAF88F-0ED1-47CE-9112-DCE46DE09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5054B8-9722-4633-978A-514033496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33CC80-5FDD-4CA2-88E8-63F745E22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3D3971-AF70-4928-9105-A662679D8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033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884099-4469-45B7-88BB-3ED3F9611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607C4E1-AF3E-4736-853E-B9EA04A7EC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58F1039-155D-4765-9C4D-3A0E4FF94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600F34-A279-4F38-8AD2-7B58A86C3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0A49742-796F-4170-BD54-E7AF23EE5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1BF38C-8DE1-4618-91E8-9D71C9038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7916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0A9695E-EEB7-460C-931A-92A483B56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25F61D-329B-4EBB-A1C4-B15A81A69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016B40-4607-4935-9B27-01FE94459B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634C2-54C1-484B-8DB1-AD5E81707EA6}" type="datetimeFigureOut">
              <a:rPr lang="zh-CN" altLang="en-US" smtClean="0"/>
              <a:t>2021/1/22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2809E4-2489-46CE-923C-67A2ED49E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0E98E6-90BC-4005-8B01-3B0668D40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855DE-0D51-465B-8B43-854CD48996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69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741DF2FA-3907-4C45-85D4-A6033288EC64}"/>
              </a:ext>
            </a:extLst>
          </p:cNvPr>
          <p:cNvSpPr txBox="1"/>
          <p:nvPr/>
        </p:nvSpPr>
        <p:spPr>
          <a:xfrm>
            <a:off x="-1" y="245291"/>
            <a:ext cx="12192000" cy="1107996"/>
          </a:xfrm>
          <a:prstGeom prst="rect">
            <a:avLst/>
          </a:prstGeom>
          <a:blipFill dpi="0" rotWithShape="1">
            <a:blip r:embed="rId3">
              <a:alphaModFix amt="43000"/>
            </a:blip>
            <a:srcRect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ln>
                  <a:solidFill>
                    <a:schemeClr val="tx1"/>
                  </a:solidFill>
                </a:ln>
                <a:solidFill>
                  <a:schemeClr val="tx1">
                    <a:lumMod val="75000"/>
                    <a:lumOff val="25000"/>
                    <a:alpha val="88000"/>
                  </a:schemeClr>
                </a:solidFill>
                <a:effectLst>
                  <a:reflection endPos="0" dist="50800" dir="5400000" sy="-100000" algn="bl" rotWithShape="0"/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绝地求生数据分析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4ECFBF-A3D2-4978-BB39-C08C93475240}"/>
              </a:ext>
            </a:extLst>
          </p:cNvPr>
          <p:cNvSpPr txBox="1"/>
          <p:nvPr/>
        </p:nvSpPr>
        <p:spPr>
          <a:xfrm>
            <a:off x="5902036" y="5735637"/>
            <a:ext cx="6215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</a:rPr>
              <a:t>指导老师：徐勇</a:t>
            </a:r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zh-CN" altLang="en-US" sz="2000" dirty="0">
                <a:solidFill>
                  <a:srgbClr val="FF0000"/>
                </a:solidFill>
              </a:rPr>
              <a:t>软件</a:t>
            </a:r>
            <a:r>
              <a:rPr lang="en-US" altLang="zh-CN" sz="2000" dirty="0">
                <a:solidFill>
                  <a:srgbClr val="FF0000"/>
                </a:solidFill>
              </a:rPr>
              <a:t>1182   10</a:t>
            </a:r>
            <a:r>
              <a:rPr lang="zh-CN" altLang="en-US" sz="2000" dirty="0">
                <a:solidFill>
                  <a:srgbClr val="FF0000"/>
                </a:solidFill>
              </a:rPr>
              <a:t>组：任皓宇，夏可壮，陈小龙</a:t>
            </a:r>
          </a:p>
        </p:txBody>
      </p:sp>
    </p:spTree>
    <p:extLst>
      <p:ext uri="{BB962C8B-B14F-4D97-AF65-F5344CB8AC3E}">
        <p14:creationId xmlns:p14="http://schemas.microsoft.com/office/powerpoint/2010/main" val="485389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7F3DA49-2E80-4418-9C82-9B560E831D32}"/>
              </a:ext>
            </a:extLst>
          </p:cNvPr>
          <p:cNvSpPr txBox="1"/>
          <p:nvPr/>
        </p:nvSpPr>
        <p:spPr>
          <a:xfrm>
            <a:off x="3124200" y="4752975"/>
            <a:ext cx="689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Helvetica Neue"/>
              </a:rPr>
              <a:t>武器该怎么选择，武器</a:t>
            </a:r>
            <a:r>
              <a:rPr lang="zh-CN" altLang="en-US" sz="2800" b="0" i="0" dirty="0">
                <a:solidFill>
                  <a:schemeClr val="bg1"/>
                </a:solidFill>
                <a:effectLst/>
                <a:latin typeface="Helvetica Neue"/>
              </a:rPr>
              <a:t>更容易杀人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739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26DFE7C-6B59-437A-BECC-BDEE36CFC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632" y="547059"/>
            <a:ext cx="5198060" cy="279558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13E5F30-B968-4804-A9AD-6C2D45D021D1}"/>
              </a:ext>
            </a:extLst>
          </p:cNvPr>
          <p:cNvSpPr txBox="1"/>
          <p:nvPr/>
        </p:nvSpPr>
        <p:spPr>
          <a:xfrm>
            <a:off x="469316" y="254671"/>
            <a:ext cx="44481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武器与击杀人数的关系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BE13956-439A-42C3-973C-50CCB4F7A3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0032" y="3971039"/>
            <a:ext cx="5662194" cy="27955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48C0762-D057-40A4-B6A3-C87B2F206627}"/>
              </a:ext>
            </a:extLst>
          </p:cNvPr>
          <p:cNvSpPr txBox="1"/>
          <p:nvPr/>
        </p:nvSpPr>
        <p:spPr>
          <a:xfrm>
            <a:off x="7977187" y="177727"/>
            <a:ext cx="324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海岛图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F1A6E67-850C-40A8-8135-1AB46409ABD9}"/>
              </a:ext>
            </a:extLst>
          </p:cNvPr>
          <p:cNvSpPr txBox="1"/>
          <p:nvPr/>
        </p:nvSpPr>
        <p:spPr>
          <a:xfrm>
            <a:off x="5810250" y="3592182"/>
            <a:ext cx="291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沙漠图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CD9D397-DD7F-40C0-8F63-C23A53270CD6}"/>
              </a:ext>
            </a:extLst>
          </p:cNvPr>
          <p:cNvSpPr txBox="1"/>
          <p:nvPr/>
        </p:nvSpPr>
        <p:spPr>
          <a:xfrm>
            <a:off x="101308" y="3222850"/>
            <a:ext cx="5314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结论：</a:t>
            </a:r>
            <a:r>
              <a:rPr lang="en-US" altLang="zh-CN" sz="3200" dirty="0"/>
              <a:t>M416</a:t>
            </a:r>
            <a:r>
              <a:rPr lang="zh-CN" altLang="en-US" sz="3200" dirty="0"/>
              <a:t>为最热门的武器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7A7E71-FA4B-4E38-95D7-7629C9744F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269" y="1088981"/>
            <a:ext cx="4861981" cy="15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48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A837073-71CE-41F6-A4E0-82F31B58B3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97" t="6433" r="25861"/>
          <a:stretch/>
        </p:blipFill>
        <p:spPr>
          <a:xfrm>
            <a:off x="6253162" y="766762"/>
            <a:ext cx="4505326" cy="25622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8A7EBE0-5073-4CAD-AF8C-2F1B510287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172"/>
          <a:stretch/>
        </p:blipFill>
        <p:spPr>
          <a:xfrm>
            <a:off x="6305271" y="3925183"/>
            <a:ext cx="4505326" cy="25622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A6CF5D3-D43D-4C2C-AFCD-F7F5B6E3A720}"/>
              </a:ext>
            </a:extLst>
          </p:cNvPr>
          <p:cNvSpPr txBox="1"/>
          <p:nvPr/>
        </p:nvSpPr>
        <p:spPr>
          <a:xfrm>
            <a:off x="7628763" y="394820"/>
            <a:ext cx="2409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海岛图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EAEABB5-D3C6-4C9A-9FC6-D7F92775D2AA}"/>
              </a:ext>
            </a:extLst>
          </p:cNvPr>
          <p:cNvSpPr txBox="1"/>
          <p:nvPr/>
        </p:nvSpPr>
        <p:spPr>
          <a:xfrm>
            <a:off x="7628763" y="3503466"/>
            <a:ext cx="2238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沙漠图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3B674F2-10C1-4250-A274-E4D6A4830A2A}"/>
              </a:ext>
            </a:extLst>
          </p:cNvPr>
          <p:cNvSpPr txBox="1"/>
          <p:nvPr/>
        </p:nvSpPr>
        <p:spPr>
          <a:xfrm>
            <a:off x="1414748" y="0"/>
            <a:ext cx="738664" cy="54102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zh-CN" sz="3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远处狙击，适合的武器</a:t>
            </a:r>
            <a:endParaRPr lang="zh-CN" altLang="en-US" sz="36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5C630D-3833-42AC-A03F-DA6315F87F9D}"/>
              </a:ext>
            </a:extLst>
          </p:cNvPr>
          <p:cNvSpPr txBox="1"/>
          <p:nvPr/>
        </p:nvSpPr>
        <p:spPr>
          <a:xfrm>
            <a:off x="10810597" y="1171852"/>
            <a:ext cx="677108" cy="47939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3200" dirty="0"/>
              <a:t>AKM</a:t>
            </a:r>
            <a:r>
              <a:rPr lang="zh-CN" altLang="en-US" sz="3200" dirty="0"/>
              <a:t>更适合远处狙击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FD009BC-02E7-4B6E-B69B-0B2E7EE0D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125" y="5053445"/>
            <a:ext cx="5707875" cy="120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489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32C1B44-D9AE-4CBA-90A9-64A2BA737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06" r="15016"/>
          <a:stretch/>
        </p:blipFill>
        <p:spPr>
          <a:xfrm>
            <a:off x="7391400" y="3726657"/>
            <a:ext cx="4572000" cy="30003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B062E4F-E990-4B7C-BC5B-39CBCD82ED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818"/>
          <a:stretch/>
        </p:blipFill>
        <p:spPr>
          <a:xfrm>
            <a:off x="4776787" y="754857"/>
            <a:ext cx="4381500" cy="280511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5F2D70D-E780-402F-96CF-EA3F6EB0ADCA}"/>
              </a:ext>
            </a:extLst>
          </p:cNvPr>
          <p:cNvSpPr txBox="1"/>
          <p:nvPr/>
        </p:nvSpPr>
        <p:spPr>
          <a:xfrm>
            <a:off x="5981700" y="381000"/>
            <a:ext cx="1971675" cy="373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海岛图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174D97-9584-46CA-863D-09A601D4C97B}"/>
              </a:ext>
            </a:extLst>
          </p:cNvPr>
          <p:cNvSpPr txBox="1"/>
          <p:nvPr/>
        </p:nvSpPr>
        <p:spPr>
          <a:xfrm>
            <a:off x="9610725" y="3305175"/>
            <a:ext cx="169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沙漠图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C0C46D6-D598-457B-9C50-C1CA666753CD}"/>
              </a:ext>
            </a:extLst>
          </p:cNvPr>
          <p:cNvSpPr txBox="1"/>
          <p:nvPr/>
        </p:nvSpPr>
        <p:spPr>
          <a:xfrm>
            <a:off x="516493" y="318331"/>
            <a:ext cx="738664" cy="56292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600" dirty="0"/>
              <a:t>近战</a:t>
            </a:r>
            <a:r>
              <a:rPr lang="zh-CN" altLang="zh-CN" sz="3600" dirty="0">
                <a:solidFill>
                  <a:srgbClr val="000000"/>
                </a:solidFill>
                <a:effectLst/>
                <a:latin typeface="Helvetica Neue"/>
                <a:ea typeface="宋体" panose="02010600030101010101" pitchFamily="2" charset="-122"/>
                <a:cs typeface="宋体" panose="02010600030101010101" pitchFamily="2" charset="-122"/>
              </a:rPr>
              <a:t>近距离作战适合用什么</a:t>
            </a:r>
            <a:endParaRPr lang="zh-CN" altLang="en-US" sz="36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294D93-0231-4AAC-A3CC-FDA8A8534EAD}"/>
              </a:ext>
            </a:extLst>
          </p:cNvPr>
          <p:cNvSpPr txBox="1"/>
          <p:nvPr/>
        </p:nvSpPr>
        <p:spPr>
          <a:xfrm>
            <a:off x="2104007" y="5485941"/>
            <a:ext cx="36398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结论：近战</a:t>
            </a:r>
            <a:r>
              <a:rPr lang="en-US" altLang="zh-CN" sz="2400" dirty="0">
                <a:solidFill>
                  <a:schemeClr val="bg1"/>
                </a:solidFill>
              </a:rPr>
              <a:t>M416</a:t>
            </a:r>
            <a:r>
              <a:rPr lang="zh-CN" altLang="en-US" sz="2400" dirty="0">
                <a:solidFill>
                  <a:schemeClr val="bg1"/>
                </a:solidFill>
              </a:rPr>
              <a:t>更合适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5D5E2E-4296-4BC9-8006-CD0055276A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9133" y="3901871"/>
            <a:ext cx="4915326" cy="124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745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58DAA5-AD6D-41FF-A930-7ECDABE09B84}"/>
              </a:ext>
            </a:extLst>
          </p:cNvPr>
          <p:cNvSpPr txBox="1"/>
          <p:nvPr/>
        </p:nvSpPr>
        <p:spPr>
          <a:xfrm>
            <a:off x="3076575" y="2724150"/>
            <a:ext cx="58864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FF0000"/>
                </a:solidFill>
              </a:rPr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3936731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945846C-C0D4-46EF-B47F-0F5256DF00AA}"/>
              </a:ext>
            </a:extLst>
          </p:cNvPr>
          <p:cNvSpPr txBox="1"/>
          <p:nvPr/>
        </p:nvSpPr>
        <p:spPr>
          <a:xfrm>
            <a:off x="0" y="171450"/>
            <a:ext cx="12192000" cy="1015663"/>
          </a:xfrm>
          <a:prstGeom prst="rect">
            <a:avLst/>
          </a:prstGeom>
          <a:solidFill>
            <a:srgbClr val="B8C4BC">
              <a:alpha val="49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</a:rPr>
              <a:t>目录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7F85FEC-F12A-42B9-A7FC-5260AE2C2E68}"/>
              </a:ext>
            </a:extLst>
          </p:cNvPr>
          <p:cNvSpPr txBox="1"/>
          <p:nvPr/>
        </p:nvSpPr>
        <p:spPr>
          <a:xfrm>
            <a:off x="0" y="1400646"/>
            <a:ext cx="12192000" cy="4801314"/>
          </a:xfrm>
          <a:prstGeom prst="rect">
            <a:avLst/>
          </a:prstGeom>
          <a:solidFill>
            <a:srgbClr val="B7B9B5">
              <a:alpha val="19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1.</a:t>
            </a:r>
            <a:r>
              <a:rPr lang="zh-CN" altLang="en-US" sz="3600" dirty="0"/>
              <a:t>“吃鸡“火爆由来</a:t>
            </a:r>
            <a:endParaRPr lang="en-US" altLang="zh-CN" sz="3600" dirty="0"/>
          </a:p>
          <a:p>
            <a:pPr algn="ctr"/>
            <a:endParaRPr lang="en-US" altLang="zh-CN" dirty="0"/>
          </a:p>
          <a:p>
            <a:pPr algn="ctr"/>
            <a:r>
              <a:rPr lang="en-US" altLang="zh-CN" sz="3600" dirty="0"/>
              <a:t>2.</a:t>
            </a:r>
            <a:r>
              <a:rPr lang="zh-CN" altLang="en-US" sz="3600" b="0" i="0" dirty="0">
                <a:solidFill>
                  <a:srgbClr val="000000"/>
                </a:solidFill>
                <a:effectLst/>
                <a:latin typeface="Helvetica Neue"/>
              </a:rPr>
              <a:t> 开局应该猥琐拾物资还是应该刚枪舔包 </a:t>
            </a:r>
            <a:endParaRPr lang="en-US" altLang="zh-CN" sz="36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ctr"/>
            <a:endParaRPr lang="en-US" altLang="zh-CN" dirty="0"/>
          </a:p>
          <a:p>
            <a:pPr algn="ctr"/>
            <a:r>
              <a:rPr lang="en-US" altLang="zh-CN" sz="3600" dirty="0"/>
              <a:t>3.</a:t>
            </a:r>
            <a:r>
              <a:rPr lang="zh-CN" altLang="en-US" sz="3600" dirty="0"/>
              <a:t>一人野战还是团体合作</a:t>
            </a:r>
            <a:endParaRPr lang="en-US" altLang="zh-CN" sz="3600" dirty="0"/>
          </a:p>
          <a:p>
            <a:pPr algn="ctr"/>
            <a:endParaRPr lang="en-US" altLang="zh-CN" dirty="0"/>
          </a:p>
          <a:p>
            <a:pPr algn="ctr"/>
            <a:r>
              <a:rPr lang="en-US" altLang="zh-CN" sz="3600" dirty="0"/>
              <a:t>4.</a:t>
            </a:r>
            <a:r>
              <a:rPr lang="zh-CN" altLang="en-US" sz="3600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zh-CN" altLang="en-US" sz="3600" dirty="0">
                <a:solidFill>
                  <a:srgbClr val="000000"/>
                </a:solidFill>
                <a:latin typeface="Helvetica Neue"/>
              </a:rPr>
              <a:t>什么武器该怎么选择，武器</a:t>
            </a:r>
            <a:r>
              <a:rPr lang="zh-CN" altLang="en-US" sz="3600" b="0" i="0" dirty="0">
                <a:solidFill>
                  <a:srgbClr val="000000"/>
                </a:solidFill>
                <a:effectLst/>
                <a:latin typeface="Helvetica Neue"/>
              </a:rPr>
              <a:t>更容易杀人</a:t>
            </a:r>
            <a:endParaRPr lang="en-US" altLang="zh-CN" sz="36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ctr"/>
            <a:endParaRPr lang="en-US" altLang="zh-CN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ctr"/>
            <a:r>
              <a:rPr lang="en-US" altLang="zh-CN" sz="3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zh-CN" altLang="zh-CN" sz="3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远处狙击，适合的武器</a:t>
            </a:r>
            <a:endParaRPr lang="en-US" altLang="zh-CN" sz="36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endParaRPr lang="en-US" alt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3600" dirty="0">
                <a:solidFill>
                  <a:srgbClr val="000000"/>
                </a:solidFill>
                <a:effectLst/>
                <a:latin typeface="Helvetica Neue"/>
                <a:ea typeface="宋体" panose="02010600030101010101" pitchFamily="2" charset="-122"/>
                <a:cs typeface="宋体" panose="02010600030101010101" pitchFamily="2" charset="-122"/>
              </a:rPr>
              <a:t>6.</a:t>
            </a:r>
            <a:r>
              <a:rPr lang="zh-CN" altLang="zh-CN" sz="3600" dirty="0">
                <a:solidFill>
                  <a:srgbClr val="000000"/>
                </a:solidFill>
                <a:effectLst/>
                <a:latin typeface="Helvetica Neue"/>
                <a:ea typeface="宋体" panose="02010600030101010101" pitchFamily="2" charset="-122"/>
                <a:cs typeface="宋体" panose="02010600030101010101" pitchFamily="2" charset="-122"/>
              </a:rPr>
              <a:t>近距离作战适合用什么武器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352823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3D8321E-7A3B-4CB9-BC0A-7030482D9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8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552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C745F26-3634-4262-B459-387FF2B12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" y="0"/>
            <a:ext cx="12178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92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8344C8E-09FF-4CEC-9B84-6CF62E543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" y="0"/>
            <a:ext cx="12178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56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867F1CC-D88B-4ADC-8D3F-EE333D0CC926}"/>
              </a:ext>
            </a:extLst>
          </p:cNvPr>
          <p:cNvSpPr txBox="1"/>
          <p:nvPr/>
        </p:nvSpPr>
        <p:spPr>
          <a:xfrm>
            <a:off x="4900475" y="568171"/>
            <a:ext cx="70311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0" i="0" dirty="0">
                <a:solidFill>
                  <a:schemeClr val="bg1"/>
                </a:solidFill>
                <a:effectLst/>
                <a:latin typeface="Helvetica Neue"/>
              </a:rPr>
              <a:t>开局应该猥琐拾物资</a:t>
            </a:r>
            <a:endParaRPr lang="en-US" altLang="zh-CN" sz="3600" b="0" i="0" dirty="0">
              <a:solidFill>
                <a:schemeClr val="bg1"/>
              </a:solidFill>
              <a:effectLst/>
              <a:latin typeface="Helvetica Neue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Helvetica Neue"/>
              </a:rPr>
              <a:t>                     </a:t>
            </a:r>
            <a:r>
              <a:rPr lang="zh-CN" altLang="en-US" sz="3600" b="0" i="0" dirty="0">
                <a:solidFill>
                  <a:schemeClr val="bg1"/>
                </a:solidFill>
                <a:effectLst/>
                <a:latin typeface="Helvetica Neue"/>
              </a:rPr>
              <a:t>还是应该刚枪舔包 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444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17411CF-0212-4344-871C-90521DC70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2479"/>
            <a:ext cx="5402049" cy="33797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19B0E77-D926-45E7-BC50-9BBDBD00FD9F}"/>
              </a:ext>
            </a:extLst>
          </p:cNvPr>
          <p:cNvSpPr txBox="1"/>
          <p:nvPr/>
        </p:nvSpPr>
        <p:spPr>
          <a:xfrm>
            <a:off x="1114425" y="5345651"/>
            <a:ext cx="7465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结论：刚枪的吃鸡概率比猥琐发育更高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8BCB29-1B29-4D4B-8B03-A97D205BB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9" y="3769006"/>
            <a:ext cx="5418290" cy="140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344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5342061-CDA7-478D-9C16-6E98C2F8600E}"/>
              </a:ext>
            </a:extLst>
          </p:cNvPr>
          <p:cNvSpPr txBox="1"/>
          <p:nvPr/>
        </p:nvSpPr>
        <p:spPr>
          <a:xfrm>
            <a:off x="3595456" y="577049"/>
            <a:ext cx="5566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一人野战还是团体合作</a:t>
            </a:r>
          </a:p>
        </p:txBody>
      </p:sp>
    </p:spTree>
    <p:extLst>
      <p:ext uri="{BB962C8B-B14F-4D97-AF65-F5344CB8AC3E}">
        <p14:creationId xmlns:p14="http://schemas.microsoft.com/office/powerpoint/2010/main" val="2681400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3157B96-0222-4999-BC6F-54ADB627D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566" y="0"/>
            <a:ext cx="6563061" cy="419659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0512210-0C9B-418A-9E21-8B3A82FAD697}"/>
              </a:ext>
            </a:extLst>
          </p:cNvPr>
          <p:cNvSpPr txBox="1"/>
          <p:nvPr/>
        </p:nvSpPr>
        <p:spPr>
          <a:xfrm>
            <a:off x="1306094" y="4438069"/>
            <a:ext cx="8579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助攻越多，越容易吃鸡，团战协作吃鸡率更高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89C64C-C65D-4925-8F5E-931ECFD764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0166" y="5264317"/>
            <a:ext cx="5631668" cy="145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583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186</Words>
  <Application>Microsoft Office PowerPoint</Application>
  <PresentationFormat>宽屏</PresentationFormat>
  <Paragraphs>34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Helvetica Neue</vt:lpstr>
      <vt:lpstr>等线</vt:lpstr>
      <vt:lpstr>等线 Light</vt:lpstr>
      <vt:lpstr>仿宋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小龙</dc:creator>
  <cp:lastModifiedBy>陈 小龙</cp:lastModifiedBy>
  <cp:revision>16</cp:revision>
  <dcterms:created xsi:type="dcterms:W3CDTF">2021-01-21T03:03:02Z</dcterms:created>
  <dcterms:modified xsi:type="dcterms:W3CDTF">2021-01-22T08:40:23Z</dcterms:modified>
</cp:coreProperties>
</file>

<file path=docProps/thumbnail.jpeg>
</file>